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78" r:id="rId2"/>
    <p:sldId id="273" r:id="rId3"/>
    <p:sldId id="276" r:id="rId4"/>
    <p:sldId id="26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96"/>
  </p:normalViewPr>
  <p:slideViewPr>
    <p:cSldViewPr snapToGrid="0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3571C-7D39-4045-8450-CE06F9898C08}" type="datetimeFigureOut">
              <a:rPr lang="en-US" smtClean="0"/>
              <a:t>12/2/22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62199-4FFD-2142-9362-3EE319A59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8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44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6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1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A410B-D713-E953-B63F-1DD10A57E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CD01F5-1750-DC3D-C57D-4BDF0AAA8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63DC7-976C-F58F-2D29-85B38580E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C54FB-7CB4-4448-B0AC-926673E7D341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ECE95-7617-1090-A693-1E3908113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CE799-96E1-1D38-D7DD-8249B679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9BBA8-B073-ED4B-B7D7-01E1AA58B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16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F7A9-13BA-5EC1-4B21-B079D667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E67F7-C8E2-926F-6E45-260B951CD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98C08-4D07-A6D8-30FC-50B1AD77A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C54FB-7CB4-4448-B0AC-926673E7D341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F044C-CA89-8B0E-CEC1-BD03783E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6F58B-9A32-48B8-EBCB-C61B26A6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9BBA8-B073-ED4B-B7D7-01E1AA58B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26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76D32B-FE6E-5174-78F9-B9F07FF5E5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82249-0D91-1353-0ED3-7F030161A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AA049-FF75-1FC8-4FF2-38B9889A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C54FB-7CB4-4448-B0AC-926673E7D341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CB6BE-2473-3D33-3316-A01609D1B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156AE-7344-E169-DFA9-FFAD8A44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9BBA8-B073-ED4B-B7D7-01E1AA58B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C0D7-0EFF-B5B6-F160-8BE91152E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F728E-1A39-20C5-1DEB-879DCDFA2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AFF5E-BA70-3ECB-0551-1D513FBA3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C54FB-7CB4-4448-B0AC-926673E7D341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55C3A-09CB-A3C2-9507-F4E5AE2F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13138-AFBE-FEF8-64B3-D3059178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9BBA8-B073-ED4B-B7D7-01E1AA58B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66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4E806-DC9D-F0B1-14B2-50376F9FC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5B79A-7AB6-E3CF-DC2F-5EF07FD2D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DF5D6-608F-3F1A-834F-8E0F8891B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C54FB-7CB4-4448-B0AC-926673E7D341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38737-B1D6-1DE7-C02B-56479816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01C11-F465-3C85-3A5E-8D46362E2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9BBA8-B073-ED4B-B7D7-01E1AA58B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41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2A62-FF92-D394-62AE-4D37EF8BF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254CA-78F6-3E9D-D6D1-C5FB5A713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8837B-A9C0-31FA-320C-E387D17B3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C910E-9526-135A-D33F-350D84BD3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C54FB-7CB4-4448-B0AC-926673E7D341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BF646-4473-F34A-8CA3-8C2146C0E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3BF9D-A2F3-3CEA-6739-1977AD7A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9BBA8-B073-ED4B-B7D7-01E1AA58B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83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F70D2-DD03-272B-E6EB-2D830003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31DA4-96D6-BBEB-49A3-E0A7A7131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99036-04A1-BB2E-C077-1B1BE753D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CF762A-3162-64FB-388F-2ABBC30EA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0F5F7-8BC0-CC88-3E45-4FDCF190F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7DD611-5420-8209-F822-3FE2DD90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C54FB-7CB4-4448-B0AC-926673E7D341}" type="datetimeFigureOut">
              <a:rPr lang="en-US" smtClean="0"/>
              <a:t>12/2/22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6FBFCD-06D4-BB90-5585-E6B00C9D4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65F13E-5E34-354B-D8C5-D759A59A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9BBA8-B073-ED4B-B7D7-01E1AA58B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90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91E7-A5C1-0827-22FE-6945073F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270DDB-BE0E-C073-1868-BB3BF0FB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C54FB-7CB4-4448-B0AC-926673E7D341}" type="datetimeFigureOut">
              <a:rPr lang="en-US" smtClean="0"/>
              <a:t>12/2/22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C782F-AEA4-4939-EEC5-850E67FE0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CC8F78-3011-C5E6-9BA8-443DF0F2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9BBA8-B073-ED4B-B7D7-01E1AA58B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9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9F72C-538D-11BD-C01B-937370D37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C54FB-7CB4-4448-B0AC-926673E7D341}" type="datetimeFigureOut">
              <a:rPr lang="en-US" smtClean="0"/>
              <a:t>12/2/22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886579-DDCB-6698-7078-F47754198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8D195-22B6-3A4F-3C73-C1BEA5D8E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9BBA8-B073-ED4B-B7D7-01E1AA58B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5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6F7F-1267-5C45-AC76-66B7C3C0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FB4C6-1D5C-1813-D7E5-093088CDA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ECDBE-D50D-2B48-A5AD-057D85D07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F3C54-A131-4E0F-CB5C-759C4782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C54FB-7CB4-4448-B0AC-926673E7D341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81A78-F2B5-E2F7-AFBF-FD07F969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E79F6-949B-4D96-FFD3-9FEA6F88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9BBA8-B073-ED4B-B7D7-01E1AA58B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06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582FA-D68D-2C22-F4F4-A55CC85E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B94516-B5C1-D99F-350F-8BC940827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73E1B-4CD1-F041-B506-7A9BB6AC2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940BA-134A-237D-2EFD-D6DF3B5B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C54FB-7CB4-4448-B0AC-926673E7D341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06DD7-DEDD-23E4-0D0B-3E6690B2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FA87D-9B25-074A-641D-47BB87B0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9BBA8-B073-ED4B-B7D7-01E1AA58B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97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6E518E-9241-50DE-21CE-48132FD9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0E472-3F68-0033-EC89-F8F3B6B51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9F605-97D2-5E03-DE8E-6F161C15B7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C54FB-7CB4-4448-B0AC-926673E7D341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74649-7063-B346-D9DF-8ACA245E4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D5C6C-9585-D964-B217-B252BBB11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9BBA8-B073-ED4B-B7D7-01E1AA58B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60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 descr="Chart, waterfall chart&#10;&#10;Description automatically generated">
            <a:extLst>
              <a:ext uri="{FF2B5EF4-FFF2-40B4-BE49-F238E27FC236}">
                <a16:creationId xmlns:a16="http://schemas.microsoft.com/office/drawing/2014/main" id="{0E4B44E3-808C-4ECD-4736-BECCFDC6C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82" y="4702782"/>
            <a:ext cx="5991616" cy="2390669"/>
          </a:xfrm>
          <a:prstGeom prst="rect">
            <a:avLst/>
          </a:prstGeom>
        </p:spPr>
      </p:pic>
      <p:pic>
        <p:nvPicPr>
          <p:cNvPr id="58" name="Picture 5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07496D-4BEF-35A8-0588-A94BD3944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497" y="168082"/>
            <a:ext cx="5175609" cy="338617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4C0C08CA-FD8C-F5F1-76C9-7C5429F84EE4}"/>
              </a:ext>
            </a:extLst>
          </p:cNvPr>
          <p:cNvGrpSpPr/>
          <p:nvPr/>
        </p:nvGrpSpPr>
        <p:grpSpPr>
          <a:xfrm>
            <a:off x="6216138" y="3622891"/>
            <a:ext cx="5689630" cy="3272214"/>
            <a:chOff x="2127639" y="1293744"/>
            <a:chExt cx="7502028" cy="4314559"/>
          </a:xfrm>
        </p:grpSpPr>
        <p:pic>
          <p:nvPicPr>
            <p:cNvPr id="60" name="Picture 59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389F8EDA-B44D-4260-FA8F-7097773D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6047" y="2786804"/>
              <a:ext cx="2315886" cy="2315885"/>
            </a:xfrm>
            <a:prstGeom prst="rect">
              <a:avLst/>
            </a:prstGeom>
          </p:spPr>
        </p:pic>
        <p:pic>
          <p:nvPicPr>
            <p:cNvPr id="61" name="Picture 60" descr="A picture containing pie chart&#10;&#10;Description automatically generated">
              <a:extLst>
                <a:ext uri="{FF2B5EF4-FFF2-40B4-BE49-F238E27FC236}">
                  <a16:creationId xmlns:a16="http://schemas.microsoft.com/office/drawing/2014/main" id="{98E50AC5-7FF4-C962-D319-3798944D4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27639" y="1341523"/>
              <a:ext cx="2315885" cy="2315885"/>
            </a:xfrm>
            <a:prstGeom prst="rect">
              <a:avLst/>
            </a:prstGeom>
          </p:spPr>
        </p:pic>
        <p:pic>
          <p:nvPicPr>
            <p:cNvPr id="62" name="Picture 61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A9678796-A8EB-D19F-EF84-262DC30BA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3782" y="1739798"/>
              <a:ext cx="2315885" cy="2315885"/>
            </a:xfrm>
            <a:prstGeom prst="rect">
              <a:avLst/>
            </a:prstGeom>
          </p:spPr>
        </p:pic>
        <p:pic>
          <p:nvPicPr>
            <p:cNvPr id="63" name="Picture 6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910700C4-7805-B346-1107-98E93EF43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51416" y="3292418"/>
              <a:ext cx="2315885" cy="2315885"/>
            </a:xfrm>
            <a:prstGeom prst="rect">
              <a:avLst/>
            </a:prstGeom>
          </p:spPr>
        </p:pic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78FD586-2D71-BAEF-1CD4-B028B95785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60769" y="1294370"/>
              <a:ext cx="1086717" cy="6207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F60A48-0BAB-B36E-8036-A4E2F703AD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2967" y="1883007"/>
              <a:ext cx="1086717" cy="6207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F8DD80D-7046-5A02-87B9-6135C3F98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2967" y="1900737"/>
              <a:ext cx="0" cy="12427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F67828-B859-F515-9B01-88461946A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8037" y="1935285"/>
              <a:ext cx="959883" cy="5684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A167602-1E45-F2BB-0A77-A6701CD59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2967" y="1293744"/>
              <a:ext cx="1024925" cy="606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833E003-81B2-29A5-7D8B-283343E12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8485" y="2503758"/>
              <a:ext cx="0" cy="12427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84055B-7220-CC4D-9FCD-CA117BA27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8726" y="1901050"/>
              <a:ext cx="0" cy="12427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2391632-8CD2-0592-B099-6538C7BBB9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2967" y="3125135"/>
              <a:ext cx="1086717" cy="6207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ABA8300-BE96-70AB-72EF-799FFD1BC2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8037" y="3131059"/>
              <a:ext cx="1038152" cy="6148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riangle 72">
              <a:extLst>
                <a:ext uri="{FF2B5EF4-FFF2-40B4-BE49-F238E27FC236}">
                  <a16:creationId xmlns:a16="http://schemas.microsoft.com/office/drawing/2014/main" id="{B943C3DD-7CF9-48B6-96A0-3974DD27C05D}"/>
                </a:ext>
              </a:extLst>
            </p:cNvPr>
            <p:cNvSpPr/>
            <p:nvPr/>
          </p:nvSpPr>
          <p:spPr>
            <a:xfrm rot="19839613">
              <a:off x="6996870" y="1679407"/>
              <a:ext cx="1419759" cy="986702"/>
            </a:xfrm>
            <a:prstGeom prst="triangle">
              <a:avLst>
                <a:gd name="adj" fmla="val 1427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0DCDA2A1-28DD-C56A-5900-77DC1C2DE2A1}"/>
                </a:ext>
              </a:extLst>
            </p:cNvPr>
            <p:cNvSpPr/>
            <p:nvPr/>
          </p:nvSpPr>
          <p:spPr>
            <a:xfrm rot="19839613">
              <a:off x="5381421" y="3807589"/>
              <a:ext cx="1437870" cy="363028"/>
            </a:xfrm>
            <a:prstGeom prst="triangle">
              <a:avLst>
                <a:gd name="adj" fmla="val 4911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D1F102B-D062-93A0-31B4-139DE263F9AF}"/>
                    </a:ext>
                  </a:extLst>
                </p:cNvPr>
                <p:cNvSpPr txBox="1"/>
                <p:nvPr/>
              </p:nvSpPr>
              <p:spPr>
                <a:xfrm>
                  <a:off x="7129933" y="4636785"/>
                  <a:ext cx="664694" cy="5275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D1F102B-D062-93A0-31B4-139DE263F9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9933" y="4636785"/>
                  <a:ext cx="664694" cy="5275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79F1A35-158E-7D2E-7278-EC6E9B3CC0F3}"/>
                    </a:ext>
                  </a:extLst>
                </p:cNvPr>
                <p:cNvSpPr txBox="1"/>
                <p:nvPr/>
              </p:nvSpPr>
              <p:spPr>
                <a:xfrm>
                  <a:off x="5699876" y="4693645"/>
                  <a:ext cx="672389" cy="5275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79F1A35-158E-7D2E-7278-EC6E9B3CC0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9876" y="4693645"/>
                  <a:ext cx="672389" cy="5275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Triangle 76">
              <a:extLst>
                <a:ext uri="{FF2B5EF4-FFF2-40B4-BE49-F238E27FC236}">
                  <a16:creationId xmlns:a16="http://schemas.microsoft.com/office/drawing/2014/main" id="{9C64AD27-B405-23F8-071C-DE95357A97B0}"/>
                </a:ext>
              </a:extLst>
            </p:cNvPr>
            <p:cNvSpPr/>
            <p:nvPr/>
          </p:nvSpPr>
          <p:spPr>
            <a:xfrm rot="1830136">
              <a:off x="3811023" y="3028788"/>
              <a:ext cx="1234782" cy="614851"/>
            </a:xfrm>
            <a:prstGeom prst="triangle">
              <a:avLst>
                <a:gd name="adj" fmla="val 6787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riangle 77">
              <a:extLst>
                <a:ext uri="{FF2B5EF4-FFF2-40B4-BE49-F238E27FC236}">
                  <a16:creationId xmlns:a16="http://schemas.microsoft.com/office/drawing/2014/main" id="{9EAD8ABF-E9F3-D8C1-FA44-F0011E39C9A5}"/>
                </a:ext>
              </a:extLst>
            </p:cNvPr>
            <p:cNvSpPr/>
            <p:nvPr/>
          </p:nvSpPr>
          <p:spPr>
            <a:xfrm rot="1830136">
              <a:off x="3445050" y="1551348"/>
              <a:ext cx="1229454" cy="644418"/>
            </a:xfrm>
            <a:prstGeom prst="triangle">
              <a:avLst>
                <a:gd name="adj" fmla="val 10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080FCDC-F3C7-F77B-98C0-D9C862550D40}"/>
                    </a:ext>
                  </a:extLst>
                </p:cNvPr>
                <p:cNvSpPr txBox="1"/>
                <p:nvPr/>
              </p:nvSpPr>
              <p:spPr>
                <a:xfrm>
                  <a:off x="2654026" y="4190137"/>
                  <a:ext cx="672389" cy="5275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080FCDC-F3C7-F77B-98C0-D9C862550D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4026" y="4190137"/>
                  <a:ext cx="672389" cy="5275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C0310D0-C646-7EDA-6B2D-4D1691B3BB6A}"/>
                    </a:ext>
                  </a:extLst>
                </p:cNvPr>
                <p:cNvSpPr txBox="1"/>
                <p:nvPr/>
              </p:nvSpPr>
              <p:spPr>
                <a:xfrm>
                  <a:off x="7473958" y="3155150"/>
                  <a:ext cx="672389" cy="5275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C0310D0-C646-7EDA-6B2D-4D1691B3BB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3958" y="3155150"/>
                  <a:ext cx="672389" cy="5275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F82A10-6158-EEFE-0134-87DD13D4C2D3}"/>
                    </a:ext>
                  </a:extLst>
                </p:cNvPr>
                <p:cNvSpPr txBox="1"/>
                <p:nvPr/>
              </p:nvSpPr>
              <p:spPr>
                <a:xfrm>
                  <a:off x="4020801" y="4190137"/>
                  <a:ext cx="705614" cy="5275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F82A10-6158-EEFE-0134-87DD13D4C2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0801" y="4190137"/>
                  <a:ext cx="705614" cy="5275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DDACD08E-3687-2139-6034-EE8F3B6B93B4}"/>
                    </a:ext>
                  </a:extLst>
                </p:cNvPr>
                <p:cNvSpPr txBox="1"/>
                <p:nvPr/>
              </p:nvSpPr>
              <p:spPr>
                <a:xfrm>
                  <a:off x="2257910" y="2732387"/>
                  <a:ext cx="705614" cy="5275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DDACD08E-3687-2139-6034-EE8F3B6B9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910" y="2732387"/>
                  <a:ext cx="705614" cy="5275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D9990D5-1FF7-C9E4-3C27-D6A875BA7B25}"/>
                    </a:ext>
                  </a:extLst>
                </p:cNvPr>
                <p:cNvSpPr txBox="1"/>
                <p:nvPr/>
              </p:nvSpPr>
              <p:spPr>
                <a:xfrm>
                  <a:off x="8886344" y="3125135"/>
                  <a:ext cx="664694" cy="5275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D9990D5-1FF7-C9E4-3C27-D6A875BA7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6344" y="3125135"/>
                  <a:ext cx="664694" cy="5275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08C8563C-AE56-A645-55F5-A26C85B3AEB5}"/>
                    </a:ext>
                  </a:extLst>
                </p:cNvPr>
                <p:cNvSpPr txBox="1"/>
                <p:nvPr/>
              </p:nvSpPr>
              <p:spPr>
                <a:xfrm>
                  <a:off x="2279955" y="1665819"/>
                  <a:ext cx="609398" cy="5275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08C8563C-AE56-A645-55F5-A26C85B3A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9955" y="1665819"/>
                  <a:ext cx="609398" cy="5275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85655FA-646F-3BD3-3112-D23BFD4BFEC6}"/>
                </a:ext>
              </a:extLst>
            </p:cNvPr>
            <p:cNvSpPr/>
            <p:nvPr/>
          </p:nvSpPr>
          <p:spPr>
            <a:xfrm>
              <a:off x="4745554" y="2977466"/>
              <a:ext cx="221951" cy="22195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DA624C2-CA7F-2ED3-75B3-C91E68C4CC09}"/>
                </a:ext>
              </a:extLst>
            </p:cNvPr>
            <p:cNvSpPr/>
            <p:nvPr/>
          </p:nvSpPr>
          <p:spPr>
            <a:xfrm>
              <a:off x="5823992" y="3616573"/>
              <a:ext cx="221951" cy="22195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C66E898-49C6-BC21-00B1-E2EF93C21DB2}"/>
                </a:ext>
              </a:extLst>
            </p:cNvPr>
            <p:cNvSpPr/>
            <p:nvPr/>
          </p:nvSpPr>
          <p:spPr>
            <a:xfrm>
              <a:off x="4757787" y="1780897"/>
              <a:ext cx="221951" cy="22195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59AB34D-FC42-4FE0-2F9A-EF7233FFA099}"/>
                </a:ext>
              </a:extLst>
            </p:cNvPr>
            <p:cNvSpPr/>
            <p:nvPr/>
          </p:nvSpPr>
          <p:spPr>
            <a:xfrm>
              <a:off x="6811365" y="1832406"/>
              <a:ext cx="221951" cy="22195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F56846B-EFA1-A257-F046-64894F340F4A}"/>
              </a:ext>
            </a:extLst>
          </p:cNvPr>
          <p:cNvGrpSpPr/>
          <p:nvPr/>
        </p:nvGrpSpPr>
        <p:grpSpPr>
          <a:xfrm>
            <a:off x="229309" y="372579"/>
            <a:ext cx="5153609" cy="4226877"/>
            <a:chOff x="361358" y="772747"/>
            <a:chExt cx="5153609" cy="422687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F22DE71-9A1B-D910-FFF7-E6AD277D66DC}"/>
                </a:ext>
              </a:extLst>
            </p:cNvPr>
            <p:cNvSpPr/>
            <p:nvPr/>
          </p:nvSpPr>
          <p:spPr>
            <a:xfrm>
              <a:off x="764563" y="1837423"/>
              <a:ext cx="2466109" cy="59574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Solve ODE and compute objective function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2C668F6-E393-57FE-0EF3-8486F5F9C1D7}"/>
                </a:ext>
              </a:extLst>
            </p:cNvPr>
            <p:cNvSpPr/>
            <p:nvPr/>
          </p:nvSpPr>
          <p:spPr>
            <a:xfrm>
              <a:off x="764563" y="2946276"/>
              <a:ext cx="2466109" cy="59574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Fit landscape with nonparametric model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E7391FA-B698-611B-EC41-CE87568507DC}"/>
                </a:ext>
              </a:extLst>
            </p:cNvPr>
            <p:cNvSpPr/>
            <p:nvPr/>
          </p:nvSpPr>
          <p:spPr>
            <a:xfrm>
              <a:off x="764563" y="4002097"/>
              <a:ext cx="2466109" cy="99752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Determine next sample balancing exploration and exploitation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82C9B01-A1FC-DE95-B709-059318E53D53}"/>
                </a:ext>
              </a:extLst>
            </p:cNvPr>
            <p:cNvSpPr/>
            <p:nvPr/>
          </p:nvSpPr>
          <p:spPr>
            <a:xfrm>
              <a:off x="764563" y="772747"/>
              <a:ext cx="2466109" cy="59574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parameter space</a:t>
              </a:r>
            </a:p>
          </p:txBody>
        </p:sp>
        <p:sp>
          <p:nvSpPr>
            <p:cNvPr id="96" name="Triangle 95">
              <a:extLst>
                <a:ext uri="{FF2B5EF4-FFF2-40B4-BE49-F238E27FC236}">
                  <a16:creationId xmlns:a16="http://schemas.microsoft.com/office/drawing/2014/main" id="{7C9B78B4-9E55-4B7B-89AC-3BDA1888A588}"/>
                </a:ext>
              </a:extLst>
            </p:cNvPr>
            <p:cNvSpPr/>
            <p:nvPr/>
          </p:nvSpPr>
          <p:spPr>
            <a:xfrm rot="10800000">
              <a:off x="1893708" y="1483392"/>
              <a:ext cx="207818" cy="207815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Triangle 96">
              <a:extLst>
                <a:ext uri="{FF2B5EF4-FFF2-40B4-BE49-F238E27FC236}">
                  <a16:creationId xmlns:a16="http://schemas.microsoft.com/office/drawing/2014/main" id="{7EF5194F-D111-7B74-D914-38F0C1CD7757}"/>
                </a:ext>
              </a:extLst>
            </p:cNvPr>
            <p:cNvSpPr/>
            <p:nvPr/>
          </p:nvSpPr>
          <p:spPr>
            <a:xfrm rot="10800000">
              <a:off x="1893708" y="2605289"/>
              <a:ext cx="207818" cy="207815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Triangle 97">
              <a:extLst>
                <a:ext uri="{FF2B5EF4-FFF2-40B4-BE49-F238E27FC236}">
                  <a16:creationId xmlns:a16="http://schemas.microsoft.com/office/drawing/2014/main" id="{CA4584EF-EAE6-5655-65DE-E10CEEF82F9B}"/>
                </a:ext>
              </a:extLst>
            </p:cNvPr>
            <p:cNvSpPr/>
            <p:nvPr/>
          </p:nvSpPr>
          <p:spPr>
            <a:xfrm rot="10800000">
              <a:off x="1893708" y="3687578"/>
              <a:ext cx="207818" cy="207815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A19A4FD-2258-6494-4493-25AFC46A2721}"/>
                </a:ext>
              </a:extLst>
            </p:cNvPr>
            <p:cNvGrpSpPr/>
            <p:nvPr/>
          </p:nvGrpSpPr>
          <p:grpSpPr>
            <a:xfrm>
              <a:off x="3498692" y="803252"/>
              <a:ext cx="2013605" cy="554823"/>
              <a:chOff x="693769" y="1813913"/>
              <a:chExt cx="2013605" cy="554823"/>
            </a:xfrm>
          </p:grpSpPr>
          <p:sp>
            <p:nvSpPr>
              <p:cNvPr id="101" name="Parallelogram 100">
                <a:extLst>
                  <a:ext uri="{FF2B5EF4-FFF2-40B4-BE49-F238E27FC236}">
                    <a16:creationId xmlns:a16="http://schemas.microsoft.com/office/drawing/2014/main" id="{CF021F85-5B24-96B3-7031-34B779A52293}"/>
                  </a:ext>
                </a:extLst>
              </p:cNvPr>
              <p:cNvSpPr/>
              <p:nvPr/>
            </p:nvSpPr>
            <p:spPr>
              <a:xfrm>
                <a:off x="693769" y="1813913"/>
                <a:ext cx="2013605" cy="554823"/>
              </a:xfrm>
              <a:prstGeom prst="parallelogram">
                <a:avLst>
                  <a:gd name="adj" fmla="val 14126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8654B42-BD5D-D9CD-5F64-6884A526A218}"/>
                  </a:ext>
                </a:extLst>
              </p:cNvPr>
              <p:cNvSpPr/>
              <p:nvPr/>
            </p:nvSpPr>
            <p:spPr>
              <a:xfrm>
                <a:off x="1640186" y="2142569"/>
                <a:ext cx="226373" cy="7680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0FA62826-9F25-22CA-2D85-0BA87EE3C7A4}"/>
                </a:ext>
              </a:extLst>
            </p:cNvPr>
            <p:cNvGrpSpPr/>
            <p:nvPr/>
          </p:nvGrpSpPr>
          <p:grpSpPr>
            <a:xfrm>
              <a:off x="3498692" y="1537369"/>
              <a:ext cx="2013605" cy="844944"/>
              <a:chOff x="2388926" y="1540115"/>
              <a:chExt cx="2013605" cy="844944"/>
            </a:xfrm>
          </p:grpSpPr>
          <p:sp>
            <p:nvSpPr>
              <p:cNvPr id="104" name="Parallelogram 103">
                <a:extLst>
                  <a:ext uri="{FF2B5EF4-FFF2-40B4-BE49-F238E27FC236}">
                    <a16:creationId xmlns:a16="http://schemas.microsoft.com/office/drawing/2014/main" id="{DEED6C32-2072-99BF-3FA3-9AF03500D126}"/>
                  </a:ext>
                </a:extLst>
              </p:cNvPr>
              <p:cNvSpPr/>
              <p:nvPr/>
            </p:nvSpPr>
            <p:spPr>
              <a:xfrm>
                <a:off x="2388926" y="1830236"/>
                <a:ext cx="2013605" cy="554823"/>
              </a:xfrm>
              <a:prstGeom prst="parallelogram">
                <a:avLst>
                  <a:gd name="adj" fmla="val 14126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D79D6CB-16B1-DDB2-22E9-0443145BFC16}"/>
                  </a:ext>
                </a:extLst>
              </p:cNvPr>
              <p:cNvSpPr/>
              <p:nvPr/>
            </p:nvSpPr>
            <p:spPr>
              <a:xfrm>
                <a:off x="3335343" y="2158892"/>
                <a:ext cx="226373" cy="7680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D172DB7-5BCE-2ADD-B2E1-15CFF9EF8BF8}"/>
                  </a:ext>
                </a:extLst>
              </p:cNvPr>
              <p:cNvCxnSpPr/>
              <p:nvPr/>
            </p:nvCxnSpPr>
            <p:spPr>
              <a:xfrm flipV="1">
                <a:off x="3455963" y="1643075"/>
                <a:ext cx="0" cy="543951"/>
              </a:xfrm>
              <a:prstGeom prst="line">
                <a:avLst/>
              </a:prstGeom>
              <a:ln w="38100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E4F41A3-78CE-6985-2EBD-42E7D5E4D886}"/>
                  </a:ext>
                </a:extLst>
              </p:cNvPr>
              <p:cNvSpPr/>
              <p:nvPr/>
            </p:nvSpPr>
            <p:spPr>
              <a:xfrm>
                <a:off x="3399369" y="1540115"/>
                <a:ext cx="113186" cy="10857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16C7DCF-B4F1-0AD4-ED65-773F9EF8B11F}"/>
                </a:ext>
              </a:extLst>
            </p:cNvPr>
            <p:cNvGrpSpPr/>
            <p:nvPr/>
          </p:nvGrpSpPr>
          <p:grpSpPr>
            <a:xfrm>
              <a:off x="3393990" y="2712525"/>
              <a:ext cx="2101951" cy="877326"/>
              <a:chOff x="4179074" y="1510888"/>
              <a:chExt cx="2101951" cy="877326"/>
            </a:xfrm>
          </p:grpSpPr>
          <p:sp>
            <p:nvSpPr>
              <p:cNvPr id="109" name="Parallelogram 108">
                <a:extLst>
                  <a:ext uri="{FF2B5EF4-FFF2-40B4-BE49-F238E27FC236}">
                    <a16:creationId xmlns:a16="http://schemas.microsoft.com/office/drawing/2014/main" id="{E20199CB-755A-0F8E-CA57-C37DA2E3F14C}"/>
                  </a:ext>
                </a:extLst>
              </p:cNvPr>
              <p:cNvSpPr/>
              <p:nvPr/>
            </p:nvSpPr>
            <p:spPr>
              <a:xfrm>
                <a:off x="4261144" y="1816642"/>
                <a:ext cx="2013605" cy="554823"/>
              </a:xfrm>
              <a:prstGeom prst="parallelogram">
                <a:avLst>
                  <a:gd name="adj" fmla="val 14126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3E88214A-537B-E37A-620F-13B8E1E8604C}"/>
                  </a:ext>
                </a:extLst>
              </p:cNvPr>
              <p:cNvSpPr/>
              <p:nvPr/>
            </p:nvSpPr>
            <p:spPr>
              <a:xfrm>
                <a:off x="4179074" y="1517036"/>
                <a:ext cx="2061373" cy="871178"/>
              </a:xfrm>
              <a:custGeom>
                <a:avLst/>
                <a:gdLst>
                  <a:gd name="connsiteX0" fmla="*/ 10757 w 2061373"/>
                  <a:gd name="connsiteY0" fmla="*/ 866910 h 871178"/>
                  <a:gd name="connsiteX1" fmla="*/ 1258093 w 2061373"/>
                  <a:gd name="connsiteY1" fmla="*/ 18159 h 871178"/>
                  <a:gd name="connsiteX2" fmla="*/ 2022437 w 2061373"/>
                  <a:gd name="connsiteY2" fmla="*/ 332338 h 871178"/>
                  <a:gd name="connsiteX3" fmla="*/ 10757 w 2061373"/>
                  <a:gd name="connsiteY3" fmla="*/ 866910 h 871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61373" h="871178">
                    <a:moveTo>
                      <a:pt x="10757" y="866910"/>
                    </a:moveTo>
                    <a:cubicBezTo>
                      <a:pt x="-116634" y="814547"/>
                      <a:pt x="922813" y="107254"/>
                      <a:pt x="1258093" y="18159"/>
                    </a:cubicBezTo>
                    <a:cubicBezTo>
                      <a:pt x="1593373" y="-70936"/>
                      <a:pt x="2224074" y="189316"/>
                      <a:pt x="2022437" y="332338"/>
                    </a:cubicBezTo>
                    <a:cubicBezTo>
                      <a:pt x="1820800" y="475359"/>
                      <a:pt x="138148" y="919273"/>
                      <a:pt x="10757" y="86691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44000">
                    <a:schemeClr val="accent1">
                      <a:lumMod val="95000"/>
                      <a:lumOff val="5000"/>
                      <a:alpha val="11000"/>
                    </a:schemeClr>
                  </a:gs>
                  <a:gs pos="100000">
                    <a:schemeClr val="accent5">
                      <a:lumMod val="91000"/>
                    </a:scheme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6DFB4B61-AF25-BB40-17CB-ECF17E4D5D3A}"/>
                  </a:ext>
                </a:extLst>
              </p:cNvPr>
              <p:cNvSpPr/>
              <p:nvPr/>
            </p:nvSpPr>
            <p:spPr>
              <a:xfrm>
                <a:off x="5207561" y="2145298"/>
                <a:ext cx="226373" cy="7680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1A6A31D-2BB3-F3BF-1C5A-BDE8E6A923AD}"/>
                  </a:ext>
                </a:extLst>
              </p:cNvPr>
              <p:cNvCxnSpPr/>
              <p:nvPr/>
            </p:nvCxnSpPr>
            <p:spPr>
              <a:xfrm flipV="1">
                <a:off x="5328181" y="1629481"/>
                <a:ext cx="0" cy="543951"/>
              </a:xfrm>
              <a:prstGeom prst="line">
                <a:avLst/>
              </a:prstGeom>
              <a:ln w="38100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5114A9E8-C8F5-22B1-D87C-8BEBDF161301}"/>
                  </a:ext>
                </a:extLst>
              </p:cNvPr>
              <p:cNvSpPr/>
              <p:nvPr/>
            </p:nvSpPr>
            <p:spPr>
              <a:xfrm>
                <a:off x="4217128" y="1510888"/>
                <a:ext cx="2063897" cy="837610"/>
              </a:xfrm>
              <a:custGeom>
                <a:avLst/>
                <a:gdLst>
                  <a:gd name="connsiteX0" fmla="*/ 0 w 1997612"/>
                  <a:gd name="connsiteY0" fmla="*/ 803857 h 803857"/>
                  <a:gd name="connsiteX1" fmla="*/ 1087902 w 1997612"/>
                  <a:gd name="connsiteY1" fmla="*/ 25445 h 803857"/>
                  <a:gd name="connsiteX2" fmla="*/ 1997612 w 1997612"/>
                  <a:gd name="connsiteY2" fmla="*/ 264596 h 803857"/>
                  <a:gd name="connsiteX0" fmla="*/ 0 w 1997612"/>
                  <a:gd name="connsiteY0" fmla="*/ 815515 h 815515"/>
                  <a:gd name="connsiteX1" fmla="*/ 1269330 w 1997612"/>
                  <a:gd name="connsiteY1" fmla="*/ 24213 h 815515"/>
                  <a:gd name="connsiteX2" fmla="*/ 1997612 w 1997612"/>
                  <a:gd name="connsiteY2" fmla="*/ 276254 h 815515"/>
                  <a:gd name="connsiteX0" fmla="*/ 0 w 1997612"/>
                  <a:gd name="connsiteY0" fmla="*/ 791302 h 791302"/>
                  <a:gd name="connsiteX1" fmla="*/ 1269330 w 1997612"/>
                  <a:gd name="connsiteY1" fmla="*/ 0 h 791302"/>
                  <a:gd name="connsiteX2" fmla="*/ 1997612 w 1997612"/>
                  <a:gd name="connsiteY2" fmla="*/ 252041 h 791302"/>
                  <a:gd name="connsiteX0" fmla="*/ 0 w 2047505"/>
                  <a:gd name="connsiteY0" fmla="*/ 791302 h 791302"/>
                  <a:gd name="connsiteX1" fmla="*/ 1269330 w 2047505"/>
                  <a:gd name="connsiteY1" fmla="*/ 0 h 791302"/>
                  <a:gd name="connsiteX2" fmla="*/ 2047505 w 2047505"/>
                  <a:gd name="connsiteY2" fmla="*/ 286413 h 791302"/>
                  <a:gd name="connsiteX0" fmla="*/ 0 w 2047505"/>
                  <a:gd name="connsiteY0" fmla="*/ 791302 h 791302"/>
                  <a:gd name="connsiteX1" fmla="*/ 1269330 w 2047505"/>
                  <a:gd name="connsiteY1" fmla="*/ 0 h 791302"/>
                  <a:gd name="connsiteX2" fmla="*/ 2047505 w 2047505"/>
                  <a:gd name="connsiteY2" fmla="*/ 286413 h 791302"/>
                  <a:gd name="connsiteX0" fmla="*/ 0 w 2047505"/>
                  <a:gd name="connsiteY0" fmla="*/ 791302 h 791302"/>
                  <a:gd name="connsiteX1" fmla="*/ 1269330 w 2047505"/>
                  <a:gd name="connsiteY1" fmla="*/ 0 h 791302"/>
                  <a:gd name="connsiteX2" fmla="*/ 2047505 w 2047505"/>
                  <a:gd name="connsiteY2" fmla="*/ 286413 h 791302"/>
                  <a:gd name="connsiteX0" fmla="*/ 0 w 2047505"/>
                  <a:gd name="connsiteY0" fmla="*/ 804192 h 804192"/>
                  <a:gd name="connsiteX1" fmla="*/ 1210366 w 2047505"/>
                  <a:gd name="connsiteY1" fmla="*/ 0 h 804192"/>
                  <a:gd name="connsiteX2" fmla="*/ 2047505 w 2047505"/>
                  <a:gd name="connsiteY2" fmla="*/ 299303 h 804192"/>
                  <a:gd name="connsiteX0" fmla="*/ 0 w 2047505"/>
                  <a:gd name="connsiteY0" fmla="*/ 787006 h 787006"/>
                  <a:gd name="connsiteX1" fmla="*/ 1260259 w 2047505"/>
                  <a:gd name="connsiteY1" fmla="*/ 0 h 787006"/>
                  <a:gd name="connsiteX2" fmla="*/ 2047505 w 2047505"/>
                  <a:gd name="connsiteY2" fmla="*/ 282117 h 787006"/>
                  <a:gd name="connsiteX0" fmla="*/ 0 w 2047505"/>
                  <a:gd name="connsiteY0" fmla="*/ 795912 h 795912"/>
                  <a:gd name="connsiteX1" fmla="*/ 1260259 w 2047505"/>
                  <a:gd name="connsiteY1" fmla="*/ 8906 h 795912"/>
                  <a:gd name="connsiteX2" fmla="*/ 2047505 w 2047505"/>
                  <a:gd name="connsiteY2" fmla="*/ 291023 h 795912"/>
                  <a:gd name="connsiteX0" fmla="*/ 0 w 2047505"/>
                  <a:gd name="connsiteY0" fmla="*/ 787155 h 787155"/>
                  <a:gd name="connsiteX1" fmla="*/ 1260259 w 2047505"/>
                  <a:gd name="connsiteY1" fmla="*/ 149 h 787155"/>
                  <a:gd name="connsiteX2" fmla="*/ 2047505 w 2047505"/>
                  <a:gd name="connsiteY2" fmla="*/ 282266 h 787155"/>
                  <a:gd name="connsiteX0" fmla="*/ 0 w 2047505"/>
                  <a:gd name="connsiteY0" fmla="*/ 787155 h 787155"/>
                  <a:gd name="connsiteX1" fmla="*/ 1260259 w 2047505"/>
                  <a:gd name="connsiteY1" fmla="*/ 149 h 787155"/>
                  <a:gd name="connsiteX2" fmla="*/ 2047505 w 2047505"/>
                  <a:gd name="connsiteY2" fmla="*/ 282266 h 787155"/>
                  <a:gd name="connsiteX0" fmla="*/ 0 w 2047505"/>
                  <a:gd name="connsiteY0" fmla="*/ 787155 h 787155"/>
                  <a:gd name="connsiteX1" fmla="*/ 1260259 w 2047505"/>
                  <a:gd name="connsiteY1" fmla="*/ 149 h 787155"/>
                  <a:gd name="connsiteX2" fmla="*/ 2047505 w 2047505"/>
                  <a:gd name="connsiteY2" fmla="*/ 282266 h 787155"/>
                  <a:gd name="connsiteX0" fmla="*/ 0 w 2047505"/>
                  <a:gd name="connsiteY0" fmla="*/ 787155 h 787155"/>
                  <a:gd name="connsiteX1" fmla="*/ 1260259 w 2047505"/>
                  <a:gd name="connsiteY1" fmla="*/ 149 h 787155"/>
                  <a:gd name="connsiteX2" fmla="*/ 2047505 w 2047505"/>
                  <a:gd name="connsiteY2" fmla="*/ 282266 h 787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47505" h="787155">
                    <a:moveTo>
                      <a:pt x="0" y="787155"/>
                    </a:moveTo>
                    <a:cubicBezTo>
                      <a:pt x="377483" y="442887"/>
                      <a:pt x="936395" y="59949"/>
                      <a:pt x="1260259" y="149"/>
                    </a:cubicBezTo>
                    <a:cubicBezTo>
                      <a:pt x="1588658" y="-3797"/>
                      <a:pt x="1840759" y="70490"/>
                      <a:pt x="2047505" y="282266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C81A8B9-4AEB-DE40-17DB-11E2D095ED32}"/>
                  </a:ext>
                </a:extLst>
              </p:cNvPr>
              <p:cNvSpPr/>
              <p:nvPr/>
            </p:nvSpPr>
            <p:spPr>
              <a:xfrm>
                <a:off x="5271587" y="1526521"/>
                <a:ext cx="113186" cy="10857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99858FC7-1AB8-112D-8193-FE55AA2153D1}"/>
                </a:ext>
              </a:extLst>
            </p:cNvPr>
            <p:cNvGrpSpPr/>
            <p:nvPr/>
          </p:nvGrpSpPr>
          <p:grpSpPr>
            <a:xfrm>
              <a:off x="3413016" y="3924444"/>
              <a:ext cx="2101951" cy="877326"/>
              <a:chOff x="7195417" y="1435462"/>
              <a:chExt cx="2101951" cy="877326"/>
            </a:xfrm>
          </p:grpSpPr>
          <p:sp>
            <p:nvSpPr>
              <p:cNvPr id="116" name="Parallelogram 115">
                <a:extLst>
                  <a:ext uri="{FF2B5EF4-FFF2-40B4-BE49-F238E27FC236}">
                    <a16:creationId xmlns:a16="http://schemas.microsoft.com/office/drawing/2014/main" id="{2606BEE2-3E2C-D3FF-8F43-009230F482CC}"/>
                  </a:ext>
                </a:extLst>
              </p:cNvPr>
              <p:cNvSpPr/>
              <p:nvPr/>
            </p:nvSpPr>
            <p:spPr>
              <a:xfrm>
                <a:off x="7277487" y="1741216"/>
                <a:ext cx="2013605" cy="554823"/>
              </a:xfrm>
              <a:prstGeom prst="parallelogram">
                <a:avLst>
                  <a:gd name="adj" fmla="val 14126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1CFE6AAF-7F99-4EC3-56B0-93902ECBC294}"/>
                  </a:ext>
                </a:extLst>
              </p:cNvPr>
              <p:cNvSpPr/>
              <p:nvPr/>
            </p:nvSpPr>
            <p:spPr>
              <a:xfrm>
                <a:off x="7195417" y="1441610"/>
                <a:ext cx="2061373" cy="871178"/>
              </a:xfrm>
              <a:custGeom>
                <a:avLst/>
                <a:gdLst>
                  <a:gd name="connsiteX0" fmla="*/ 10757 w 2061373"/>
                  <a:gd name="connsiteY0" fmla="*/ 866910 h 871178"/>
                  <a:gd name="connsiteX1" fmla="*/ 1258093 w 2061373"/>
                  <a:gd name="connsiteY1" fmla="*/ 18159 h 871178"/>
                  <a:gd name="connsiteX2" fmla="*/ 2022437 w 2061373"/>
                  <a:gd name="connsiteY2" fmla="*/ 332338 h 871178"/>
                  <a:gd name="connsiteX3" fmla="*/ 10757 w 2061373"/>
                  <a:gd name="connsiteY3" fmla="*/ 866910 h 871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61373" h="871178">
                    <a:moveTo>
                      <a:pt x="10757" y="866910"/>
                    </a:moveTo>
                    <a:cubicBezTo>
                      <a:pt x="-116634" y="814547"/>
                      <a:pt x="922813" y="107254"/>
                      <a:pt x="1258093" y="18159"/>
                    </a:cubicBezTo>
                    <a:cubicBezTo>
                      <a:pt x="1593373" y="-70936"/>
                      <a:pt x="2224074" y="189316"/>
                      <a:pt x="2022437" y="332338"/>
                    </a:cubicBezTo>
                    <a:cubicBezTo>
                      <a:pt x="1820800" y="475359"/>
                      <a:pt x="138148" y="919273"/>
                      <a:pt x="10757" y="86691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44000">
                    <a:schemeClr val="accent1">
                      <a:lumMod val="95000"/>
                      <a:lumOff val="5000"/>
                      <a:alpha val="11000"/>
                    </a:schemeClr>
                  </a:gs>
                  <a:gs pos="100000">
                    <a:schemeClr val="accent5">
                      <a:lumMod val="91000"/>
                    </a:scheme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4B536C1-36F6-B861-ADFE-1052FFA5A449}"/>
                  </a:ext>
                </a:extLst>
              </p:cNvPr>
              <p:cNvSpPr/>
              <p:nvPr/>
            </p:nvSpPr>
            <p:spPr>
              <a:xfrm>
                <a:off x="8674586" y="1838796"/>
                <a:ext cx="226373" cy="768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4ECE9ECA-04FF-7D20-6EB3-09DFF68EF3DC}"/>
                  </a:ext>
                </a:extLst>
              </p:cNvPr>
              <p:cNvSpPr/>
              <p:nvPr/>
            </p:nvSpPr>
            <p:spPr>
              <a:xfrm>
                <a:off x="7233471" y="1435462"/>
                <a:ext cx="2063897" cy="837610"/>
              </a:xfrm>
              <a:custGeom>
                <a:avLst/>
                <a:gdLst>
                  <a:gd name="connsiteX0" fmla="*/ 0 w 1997612"/>
                  <a:gd name="connsiteY0" fmla="*/ 803857 h 803857"/>
                  <a:gd name="connsiteX1" fmla="*/ 1087902 w 1997612"/>
                  <a:gd name="connsiteY1" fmla="*/ 25445 h 803857"/>
                  <a:gd name="connsiteX2" fmla="*/ 1997612 w 1997612"/>
                  <a:gd name="connsiteY2" fmla="*/ 264596 h 803857"/>
                  <a:gd name="connsiteX0" fmla="*/ 0 w 1997612"/>
                  <a:gd name="connsiteY0" fmla="*/ 815515 h 815515"/>
                  <a:gd name="connsiteX1" fmla="*/ 1269330 w 1997612"/>
                  <a:gd name="connsiteY1" fmla="*/ 24213 h 815515"/>
                  <a:gd name="connsiteX2" fmla="*/ 1997612 w 1997612"/>
                  <a:gd name="connsiteY2" fmla="*/ 276254 h 815515"/>
                  <a:gd name="connsiteX0" fmla="*/ 0 w 1997612"/>
                  <a:gd name="connsiteY0" fmla="*/ 791302 h 791302"/>
                  <a:gd name="connsiteX1" fmla="*/ 1269330 w 1997612"/>
                  <a:gd name="connsiteY1" fmla="*/ 0 h 791302"/>
                  <a:gd name="connsiteX2" fmla="*/ 1997612 w 1997612"/>
                  <a:gd name="connsiteY2" fmla="*/ 252041 h 791302"/>
                  <a:gd name="connsiteX0" fmla="*/ 0 w 2047505"/>
                  <a:gd name="connsiteY0" fmla="*/ 791302 h 791302"/>
                  <a:gd name="connsiteX1" fmla="*/ 1269330 w 2047505"/>
                  <a:gd name="connsiteY1" fmla="*/ 0 h 791302"/>
                  <a:gd name="connsiteX2" fmla="*/ 2047505 w 2047505"/>
                  <a:gd name="connsiteY2" fmla="*/ 286413 h 791302"/>
                  <a:gd name="connsiteX0" fmla="*/ 0 w 2047505"/>
                  <a:gd name="connsiteY0" fmla="*/ 791302 h 791302"/>
                  <a:gd name="connsiteX1" fmla="*/ 1269330 w 2047505"/>
                  <a:gd name="connsiteY1" fmla="*/ 0 h 791302"/>
                  <a:gd name="connsiteX2" fmla="*/ 2047505 w 2047505"/>
                  <a:gd name="connsiteY2" fmla="*/ 286413 h 791302"/>
                  <a:gd name="connsiteX0" fmla="*/ 0 w 2047505"/>
                  <a:gd name="connsiteY0" fmla="*/ 791302 h 791302"/>
                  <a:gd name="connsiteX1" fmla="*/ 1269330 w 2047505"/>
                  <a:gd name="connsiteY1" fmla="*/ 0 h 791302"/>
                  <a:gd name="connsiteX2" fmla="*/ 2047505 w 2047505"/>
                  <a:gd name="connsiteY2" fmla="*/ 286413 h 791302"/>
                  <a:gd name="connsiteX0" fmla="*/ 0 w 2047505"/>
                  <a:gd name="connsiteY0" fmla="*/ 804192 h 804192"/>
                  <a:gd name="connsiteX1" fmla="*/ 1210366 w 2047505"/>
                  <a:gd name="connsiteY1" fmla="*/ 0 h 804192"/>
                  <a:gd name="connsiteX2" fmla="*/ 2047505 w 2047505"/>
                  <a:gd name="connsiteY2" fmla="*/ 299303 h 804192"/>
                  <a:gd name="connsiteX0" fmla="*/ 0 w 2047505"/>
                  <a:gd name="connsiteY0" fmla="*/ 787006 h 787006"/>
                  <a:gd name="connsiteX1" fmla="*/ 1260259 w 2047505"/>
                  <a:gd name="connsiteY1" fmla="*/ 0 h 787006"/>
                  <a:gd name="connsiteX2" fmla="*/ 2047505 w 2047505"/>
                  <a:gd name="connsiteY2" fmla="*/ 282117 h 787006"/>
                  <a:gd name="connsiteX0" fmla="*/ 0 w 2047505"/>
                  <a:gd name="connsiteY0" fmla="*/ 795912 h 795912"/>
                  <a:gd name="connsiteX1" fmla="*/ 1260259 w 2047505"/>
                  <a:gd name="connsiteY1" fmla="*/ 8906 h 795912"/>
                  <a:gd name="connsiteX2" fmla="*/ 2047505 w 2047505"/>
                  <a:gd name="connsiteY2" fmla="*/ 291023 h 795912"/>
                  <a:gd name="connsiteX0" fmla="*/ 0 w 2047505"/>
                  <a:gd name="connsiteY0" fmla="*/ 787155 h 787155"/>
                  <a:gd name="connsiteX1" fmla="*/ 1260259 w 2047505"/>
                  <a:gd name="connsiteY1" fmla="*/ 149 h 787155"/>
                  <a:gd name="connsiteX2" fmla="*/ 2047505 w 2047505"/>
                  <a:gd name="connsiteY2" fmla="*/ 282266 h 787155"/>
                  <a:gd name="connsiteX0" fmla="*/ 0 w 2047505"/>
                  <a:gd name="connsiteY0" fmla="*/ 787155 h 787155"/>
                  <a:gd name="connsiteX1" fmla="*/ 1260259 w 2047505"/>
                  <a:gd name="connsiteY1" fmla="*/ 149 h 787155"/>
                  <a:gd name="connsiteX2" fmla="*/ 2047505 w 2047505"/>
                  <a:gd name="connsiteY2" fmla="*/ 282266 h 787155"/>
                  <a:gd name="connsiteX0" fmla="*/ 0 w 2047505"/>
                  <a:gd name="connsiteY0" fmla="*/ 787155 h 787155"/>
                  <a:gd name="connsiteX1" fmla="*/ 1260259 w 2047505"/>
                  <a:gd name="connsiteY1" fmla="*/ 149 h 787155"/>
                  <a:gd name="connsiteX2" fmla="*/ 2047505 w 2047505"/>
                  <a:gd name="connsiteY2" fmla="*/ 282266 h 787155"/>
                  <a:gd name="connsiteX0" fmla="*/ 0 w 2047505"/>
                  <a:gd name="connsiteY0" fmla="*/ 787155 h 787155"/>
                  <a:gd name="connsiteX1" fmla="*/ 1260259 w 2047505"/>
                  <a:gd name="connsiteY1" fmla="*/ 149 h 787155"/>
                  <a:gd name="connsiteX2" fmla="*/ 2047505 w 2047505"/>
                  <a:gd name="connsiteY2" fmla="*/ 282266 h 787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47505" h="787155">
                    <a:moveTo>
                      <a:pt x="0" y="787155"/>
                    </a:moveTo>
                    <a:cubicBezTo>
                      <a:pt x="377483" y="442887"/>
                      <a:pt x="936395" y="59949"/>
                      <a:pt x="1260259" y="149"/>
                    </a:cubicBezTo>
                    <a:cubicBezTo>
                      <a:pt x="1588658" y="-3797"/>
                      <a:pt x="1840759" y="70490"/>
                      <a:pt x="2047505" y="282266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U-Turn Arrow 119">
              <a:extLst>
                <a:ext uri="{FF2B5EF4-FFF2-40B4-BE49-F238E27FC236}">
                  <a16:creationId xmlns:a16="http://schemas.microsoft.com/office/drawing/2014/main" id="{085C61EC-4EB7-B9EF-1DDE-5DDD38D1C189}"/>
                </a:ext>
              </a:extLst>
            </p:cNvPr>
            <p:cNvSpPr/>
            <p:nvPr/>
          </p:nvSpPr>
          <p:spPr>
            <a:xfrm rot="16200000">
              <a:off x="-1253718" y="2632654"/>
              <a:ext cx="3559172" cy="329019"/>
            </a:xfrm>
            <a:prstGeom prst="uturnArrow">
              <a:avLst>
                <a:gd name="adj1" fmla="val 24633"/>
                <a:gd name="adj2" fmla="val 25000"/>
                <a:gd name="adj3" fmla="val 36827"/>
                <a:gd name="adj4" fmla="val 43750"/>
                <a:gd name="adj5" fmla="val 10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5F4D15AA-EB65-2E44-82CA-0F0D062E7D1E}"/>
              </a:ext>
            </a:extLst>
          </p:cNvPr>
          <p:cNvSpPr txBox="1"/>
          <p:nvPr/>
        </p:nvSpPr>
        <p:spPr>
          <a:xfrm>
            <a:off x="5817877" y="5622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BC6282D-FB1C-34EA-20D6-34292D5004D4}"/>
              </a:ext>
            </a:extLst>
          </p:cNvPr>
          <p:cNvSpPr txBox="1"/>
          <p:nvPr/>
        </p:nvSpPr>
        <p:spPr>
          <a:xfrm>
            <a:off x="142701" y="45729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6EDDA96-0BFC-2DC1-13FB-B69AE42FF1BA}"/>
              </a:ext>
            </a:extLst>
          </p:cNvPr>
          <p:cNvSpPr txBox="1"/>
          <p:nvPr/>
        </p:nvSpPr>
        <p:spPr>
          <a:xfrm>
            <a:off x="139635" y="56226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51869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28C84A-8447-A789-E43A-5F889F50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54" y="-33283"/>
            <a:ext cx="4991921" cy="3933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B56BCE-AD86-DA09-D9D3-CA10B47484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52733" y="-16197"/>
            <a:ext cx="6399760" cy="3853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534C4-50EB-0410-093D-78888E8C204E}"/>
              </a:ext>
            </a:extLst>
          </p:cNvPr>
          <p:cNvSpPr txBox="1"/>
          <p:nvPr/>
        </p:nvSpPr>
        <p:spPr>
          <a:xfrm>
            <a:off x="0" y="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C4D8F-0F4E-21F0-1FB4-1BC41E47D991}"/>
              </a:ext>
            </a:extLst>
          </p:cNvPr>
          <p:cNvSpPr txBox="1"/>
          <p:nvPr/>
        </p:nvSpPr>
        <p:spPr>
          <a:xfrm>
            <a:off x="4851894" y="-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5B3D2D-2EFA-C6E2-E11F-B5F54F551BB8}"/>
              </a:ext>
            </a:extLst>
          </p:cNvPr>
          <p:cNvSpPr txBox="1"/>
          <p:nvPr/>
        </p:nvSpPr>
        <p:spPr>
          <a:xfrm>
            <a:off x="0" y="3839921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D1A15-A805-4903-7D84-55892CB603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4314388"/>
            <a:ext cx="2672882" cy="2045910"/>
          </a:xfrm>
          <a:prstGeom prst="rect">
            <a:avLst/>
          </a:prstGeom>
        </p:spPr>
      </p:pic>
      <p:pic>
        <p:nvPicPr>
          <p:cNvPr id="24" name="Picture 23" descr="Shape&#10;&#10;Description automatically generated">
            <a:extLst>
              <a:ext uri="{FF2B5EF4-FFF2-40B4-BE49-F238E27FC236}">
                <a16:creationId xmlns:a16="http://schemas.microsoft.com/office/drawing/2014/main" id="{A956739C-2CB0-5EF3-A012-29D0B18E4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512" y="6499862"/>
            <a:ext cx="2672883" cy="204591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B2A74C-9F04-1403-6443-7A5EB1B177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401163" y="4079145"/>
            <a:ext cx="5811480" cy="241989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094A5EC-D65D-12E5-5BB4-C04FEBDE023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927190" y="4079145"/>
            <a:ext cx="2104333" cy="10549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8F594BD-77A3-1527-F61D-3C15D2B0D0A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519213" y="3959998"/>
            <a:ext cx="2743200" cy="2400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DD8077-1DC3-21FD-E2CA-AD6EFFA49488}"/>
              </a:ext>
            </a:extLst>
          </p:cNvPr>
          <p:cNvSpPr txBox="1"/>
          <p:nvPr/>
        </p:nvSpPr>
        <p:spPr>
          <a:xfrm>
            <a:off x="2448629" y="383992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1B259-E17E-E63D-F0DA-CC5CE0CDB0A5}"/>
              </a:ext>
            </a:extLst>
          </p:cNvPr>
          <p:cNvSpPr txBox="1"/>
          <p:nvPr/>
        </p:nvSpPr>
        <p:spPr>
          <a:xfrm>
            <a:off x="5152733" y="3899153"/>
            <a:ext cx="43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1A2C14-ADA1-548E-F0D3-16F74426256D}"/>
              </a:ext>
            </a:extLst>
          </p:cNvPr>
          <p:cNvSpPr txBox="1"/>
          <p:nvPr/>
        </p:nvSpPr>
        <p:spPr>
          <a:xfrm>
            <a:off x="6565918" y="4360818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4361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downstream loop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662581-76EB-57DB-AC56-6244E4945D88}"/>
              </a:ext>
            </a:extLst>
          </p:cNvPr>
          <p:cNvSpPr txBox="1"/>
          <p:nvPr/>
        </p:nvSpPr>
        <p:spPr>
          <a:xfrm>
            <a:off x="6376938" y="4112998"/>
            <a:ext cx="188333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95B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upstream loop</a:t>
            </a:r>
          </a:p>
        </p:txBody>
      </p:sp>
    </p:spTree>
    <p:extLst>
      <p:ext uri="{BB962C8B-B14F-4D97-AF65-F5344CB8AC3E}">
        <p14:creationId xmlns:p14="http://schemas.microsoft.com/office/powerpoint/2010/main" val="2578573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roup 274">
            <a:extLst>
              <a:ext uri="{FF2B5EF4-FFF2-40B4-BE49-F238E27FC236}">
                <a16:creationId xmlns:a16="http://schemas.microsoft.com/office/drawing/2014/main" id="{331B5FA7-324B-9350-0926-C8A772C71D13}"/>
              </a:ext>
            </a:extLst>
          </p:cNvPr>
          <p:cNvGrpSpPr/>
          <p:nvPr/>
        </p:nvGrpSpPr>
        <p:grpSpPr>
          <a:xfrm>
            <a:off x="10988013" y="-93427"/>
            <a:ext cx="2117065" cy="2145674"/>
            <a:chOff x="3131485" y="3932352"/>
            <a:chExt cx="2117065" cy="2145674"/>
          </a:xfrm>
        </p:grpSpPr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B57B0FC6-A76A-46B7-8B2D-210F02191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1485" y="3932352"/>
              <a:ext cx="2117065" cy="2145674"/>
            </a:xfrm>
            <a:prstGeom prst="rect">
              <a:avLst/>
            </a:prstGeom>
          </p:spPr>
        </p:pic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78A2B4FA-C020-1DC9-C7F8-D430310F0545}"/>
                </a:ext>
              </a:extLst>
            </p:cNvPr>
            <p:cNvSpPr/>
            <p:nvPr/>
          </p:nvSpPr>
          <p:spPr>
            <a:xfrm>
              <a:off x="3356839" y="5792702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29C0E83D-FF1E-6709-2641-CEAD9C15B538}"/>
                </a:ext>
              </a:extLst>
            </p:cNvPr>
            <p:cNvSpPr/>
            <p:nvPr/>
          </p:nvSpPr>
          <p:spPr>
            <a:xfrm>
              <a:off x="3441220" y="5792702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091E5BC8-A41A-BE8A-F593-B2FAF5AC0AF1}"/>
                </a:ext>
              </a:extLst>
            </p:cNvPr>
            <p:cNvSpPr/>
            <p:nvPr/>
          </p:nvSpPr>
          <p:spPr>
            <a:xfrm>
              <a:off x="3588663" y="5792702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DCE29A2A-96C4-4752-D3C1-96337EDA9B90}"/>
                </a:ext>
              </a:extLst>
            </p:cNvPr>
            <p:cNvSpPr/>
            <p:nvPr/>
          </p:nvSpPr>
          <p:spPr>
            <a:xfrm>
              <a:off x="3725644" y="5792702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2BC8A89-786C-F9E4-04FD-7B31362682BA}"/>
                </a:ext>
              </a:extLst>
            </p:cNvPr>
            <p:cNvSpPr/>
            <p:nvPr/>
          </p:nvSpPr>
          <p:spPr>
            <a:xfrm>
              <a:off x="4402841" y="5792702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7EB011C-D67E-E280-4733-4CEC812E4E04}"/>
                </a:ext>
              </a:extLst>
            </p:cNvPr>
            <p:cNvSpPr/>
            <p:nvPr/>
          </p:nvSpPr>
          <p:spPr>
            <a:xfrm>
              <a:off x="3878839" y="5792702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CB357927-9FE8-1DDD-323E-920CC8185187}"/>
              </a:ext>
            </a:extLst>
          </p:cNvPr>
          <p:cNvGrpSpPr/>
          <p:nvPr/>
        </p:nvGrpSpPr>
        <p:grpSpPr>
          <a:xfrm>
            <a:off x="8811203" y="2009271"/>
            <a:ext cx="2176810" cy="2206226"/>
            <a:chOff x="5480374" y="3902076"/>
            <a:chExt cx="2176810" cy="2206226"/>
          </a:xfrm>
        </p:grpSpPr>
        <p:pic>
          <p:nvPicPr>
            <p:cNvPr id="258" name="Picture 257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9663B996-4043-CFAD-0405-903D986D5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0374" y="3902076"/>
              <a:ext cx="2176810" cy="2206226"/>
            </a:xfrm>
            <a:prstGeom prst="rect">
              <a:avLst/>
            </a:prstGeom>
          </p:spPr>
        </p:pic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FD018FD4-70F5-A973-FE07-F7F8B3452295}"/>
                </a:ext>
              </a:extLst>
            </p:cNvPr>
            <p:cNvSpPr/>
            <p:nvPr/>
          </p:nvSpPr>
          <p:spPr>
            <a:xfrm>
              <a:off x="5709490" y="5824233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243A4037-DC99-DA15-2D3F-CC7BEACCE66A}"/>
              </a:ext>
            </a:extLst>
          </p:cNvPr>
          <p:cNvGrpSpPr/>
          <p:nvPr/>
        </p:nvGrpSpPr>
        <p:grpSpPr>
          <a:xfrm>
            <a:off x="11045255" y="2052247"/>
            <a:ext cx="2092004" cy="2120274"/>
            <a:chOff x="7657184" y="3945052"/>
            <a:chExt cx="2092004" cy="2120274"/>
          </a:xfrm>
        </p:grpSpPr>
        <p:pic>
          <p:nvPicPr>
            <p:cNvPr id="252" name="Picture 251" descr="Chart&#10;&#10;Description automatically generated">
              <a:extLst>
                <a:ext uri="{FF2B5EF4-FFF2-40B4-BE49-F238E27FC236}">
                  <a16:creationId xmlns:a16="http://schemas.microsoft.com/office/drawing/2014/main" id="{FD7AE586-BEFB-1161-68B5-6EB4FC0D8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7184" y="3945052"/>
              <a:ext cx="2092004" cy="2120274"/>
            </a:xfrm>
            <a:prstGeom prst="rect">
              <a:avLst/>
            </a:prstGeom>
          </p:spPr>
        </p:pic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6D6B42A8-9D7E-6441-DC51-E12B18BA7261}"/>
                </a:ext>
              </a:extLst>
            </p:cNvPr>
            <p:cNvSpPr/>
            <p:nvPr/>
          </p:nvSpPr>
          <p:spPr>
            <a:xfrm>
              <a:off x="7872785" y="5792702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BD68C887-42B1-5935-54D2-A5945B088432}"/>
                </a:ext>
              </a:extLst>
            </p:cNvPr>
            <p:cNvSpPr/>
            <p:nvPr/>
          </p:nvSpPr>
          <p:spPr>
            <a:xfrm>
              <a:off x="7872785" y="5698109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E806A9A4-8BF8-3547-15C3-1BB2D4C3EC7F}"/>
                </a:ext>
              </a:extLst>
            </p:cNvPr>
            <p:cNvSpPr/>
            <p:nvPr/>
          </p:nvSpPr>
          <p:spPr>
            <a:xfrm>
              <a:off x="7872785" y="5578558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EF0AE943-88B6-F80B-5050-88BCD6AB51FA}"/>
              </a:ext>
            </a:extLst>
          </p:cNvPr>
          <p:cNvGrpSpPr/>
          <p:nvPr/>
        </p:nvGrpSpPr>
        <p:grpSpPr>
          <a:xfrm>
            <a:off x="8851251" y="-69595"/>
            <a:ext cx="2096715" cy="2120274"/>
            <a:chOff x="870528" y="3932352"/>
            <a:chExt cx="2096715" cy="2120274"/>
          </a:xfrm>
        </p:grpSpPr>
        <p:pic>
          <p:nvPicPr>
            <p:cNvPr id="254" name="Picture 253" descr="Chart, shape&#10;&#10;Description automatically generated">
              <a:extLst>
                <a:ext uri="{FF2B5EF4-FFF2-40B4-BE49-F238E27FC236}">
                  <a16:creationId xmlns:a16="http://schemas.microsoft.com/office/drawing/2014/main" id="{D938C3EF-F87E-8C4C-411A-3C91B17F4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528" y="3932352"/>
              <a:ext cx="2096715" cy="2120274"/>
            </a:xfrm>
            <a:prstGeom prst="rect">
              <a:avLst/>
            </a:prstGeom>
          </p:spPr>
        </p:pic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4D4362C3-2536-3D82-2322-F4298938ACD1}"/>
                </a:ext>
              </a:extLst>
            </p:cNvPr>
            <p:cNvSpPr/>
            <p:nvPr/>
          </p:nvSpPr>
          <p:spPr>
            <a:xfrm>
              <a:off x="1084526" y="5761171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C87CE0BB-0F4E-2950-1BAA-B1C7DAF3A073}"/>
                </a:ext>
              </a:extLst>
            </p:cNvPr>
            <p:cNvSpPr/>
            <p:nvPr/>
          </p:nvSpPr>
          <p:spPr>
            <a:xfrm>
              <a:off x="1084526" y="5666578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70B6F025-17CE-D76B-FC94-033CF5B172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87563" y="289639"/>
            <a:ext cx="3999692" cy="3636084"/>
          </a:xfrm>
          <a:prstGeom prst="rect">
            <a:avLst/>
          </a:prstGeom>
        </p:spPr>
      </p:pic>
      <p:sp>
        <p:nvSpPr>
          <p:cNvPr id="240" name="TextBox 239">
            <a:extLst>
              <a:ext uri="{FF2B5EF4-FFF2-40B4-BE49-F238E27FC236}">
                <a16:creationId xmlns:a16="http://schemas.microsoft.com/office/drawing/2014/main" id="{5BF4BC4C-66E6-A89E-D63B-8F76FFFC445C}"/>
              </a:ext>
            </a:extLst>
          </p:cNvPr>
          <p:cNvSpPr txBox="1"/>
          <p:nvPr/>
        </p:nvSpPr>
        <p:spPr>
          <a:xfrm>
            <a:off x="0" y="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B61F1236-E0F9-2980-E067-6D2D3CC64395}"/>
              </a:ext>
            </a:extLst>
          </p:cNvPr>
          <p:cNvSpPr txBox="1"/>
          <p:nvPr/>
        </p:nvSpPr>
        <p:spPr>
          <a:xfrm>
            <a:off x="4851894" y="-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81446C24-E58C-6319-6DF1-E057CE428D90}"/>
              </a:ext>
            </a:extLst>
          </p:cNvPr>
          <p:cNvSpPr txBox="1"/>
          <p:nvPr/>
        </p:nvSpPr>
        <p:spPr>
          <a:xfrm>
            <a:off x="8403719" y="58806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DDAE6E68-4A3C-7002-B6B0-F3382F7931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36094" y="306149"/>
            <a:ext cx="5056068" cy="371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80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34F240F-EE24-508F-EE1E-763F1D425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076" y="439037"/>
            <a:ext cx="4949295" cy="2989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CA4D9-6A8F-E316-BFA1-E2787D5719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65035" y="7770984"/>
            <a:ext cx="2776888" cy="2446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26D0CB-7C52-80FF-99FE-2FC3DEAC97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41923" y="7770984"/>
            <a:ext cx="2446493" cy="244649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3E128A0-A5E2-A464-03F1-274306717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034" y="3293801"/>
            <a:ext cx="5223381" cy="4477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A05BD7-1CA4-438D-5379-0D31A643E33A}"/>
              </a:ext>
            </a:extLst>
          </p:cNvPr>
          <p:cNvSpPr txBox="1"/>
          <p:nvPr/>
        </p:nvSpPr>
        <p:spPr>
          <a:xfrm>
            <a:off x="1465032" y="523220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CD305B-35E7-D279-19ED-77D229E129F1}"/>
              </a:ext>
            </a:extLst>
          </p:cNvPr>
          <p:cNvSpPr txBox="1"/>
          <p:nvPr/>
        </p:nvSpPr>
        <p:spPr>
          <a:xfrm>
            <a:off x="1478489" y="3429000"/>
            <a:ext cx="430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DE280-8D2F-A18D-2054-ED23FED9D1AE}"/>
              </a:ext>
            </a:extLst>
          </p:cNvPr>
          <p:cNvSpPr txBox="1"/>
          <p:nvPr/>
        </p:nvSpPr>
        <p:spPr>
          <a:xfrm>
            <a:off x="1984985" y="780466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4C9B5E-3849-B41D-E8E1-C8F425614243}"/>
              </a:ext>
            </a:extLst>
          </p:cNvPr>
          <p:cNvSpPr txBox="1"/>
          <p:nvPr/>
        </p:nvSpPr>
        <p:spPr>
          <a:xfrm>
            <a:off x="4583055" y="780466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477051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51</Words>
  <Application>Microsoft Macintosh PowerPoint</Application>
  <PresentationFormat>Widescreen</PresentationFormat>
  <Paragraphs>32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MERZBACHER Charlotte</dc:creator>
  <cp:lastModifiedBy>MERZBACHER Charlotte</cp:lastModifiedBy>
  <cp:revision>1</cp:revision>
  <dcterms:created xsi:type="dcterms:W3CDTF">2022-12-02T12:02:22Z</dcterms:created>
  <dcterms:modified xsi:type="dcterms:W3CDTF">2022-12-02T12:05:03Z</dcterms:modified>
</cp:coreProperties>
</file>